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notesSlides/notesSlide1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2" r:id="rId7"/>
    <p:sldId id="263" r:id="rId8"/>
    <p:sldId id="258" r:id="rId9"/>
    <p:sldId id="259" r:id="rId10"/>
    <p:sldId id="264" r:id="rId11"/>
    <p:sldId id="265" r:id="rId12"/>
    <p:sldId id="26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ybarys" userId="56787dd186183413" providerId="LiveId" clId="{007BCB61-B7EC-41B4-9B9B-7FB05C7CC8CD}"/>
    <pc:docChg chg="delSld">
      <pc:chgData name="Beybarys" userId="56787dd186183413" providerId="LiveId" clId="{007BCB61-B7EC-41B4-9B9B-7FB05C7CC8CD}" dt="2021-09-26T15:48:52.865" v="0" actId="47"/>
      <pc:docMkLst>
        <pc:docMk/>
      </pc:docMkLst>
      <pc:sldChg chg="del">
        <pc:chgData name="Beybarys" userId="56787dd186183413" providerId="LiveId" clId="{007BCB61-B7EC-41B4-9B9B-7FB05C7CC8CD}" dt="2021-09-26T15:48:52.865" v="0" actId="47"/>
        <pc:sldMkLst>
          <pc:docMk/>
          <pc:sldMk cId="1424505489" sldId="266"/>
        </pc:sldMkLst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11T07:38:19.50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act:action type="add" startTime="12283">
    <iact:property name="dataType"/>
    <iact:actionData xml:id="d0">
      <inkml:trace xmlns:inkml="http://www.w3.org/2003/InkML" xml:id="stk0" contextRef="#ctx0" brushRef="#br0">8599 4338 0,'51'0'243,"-26"0"-239,1 0 7,24 0 1,1 0-5,-25 0 1,-1 0 0,0 0 1,1 0-3,-1 0 11,0 0-11,1 0 3,24 0 4,-24 0-4,-1 0 5,1 0 1,-1 0 9,0 0-10,1 0 0,-1 0-6,0 0 54,1 0-47,-1 0-8</inkml:trace>
    </iact:actionData>
  </iact:action>
  <iact:action type="add" startTime="19374">
    <iact:property name="dataType"/>
    <iact:actionData xml:id="d1">
      <inkml:trace xmlns:inkml="http://www.w3.org/2003/InkML" xml:id="stk1" contextRef="#ctx0" brushRef="#br0">12049 4237 0,'26'0'297,"-1"0"-283,0 0 16,1 0-21,-1 0 5,26 0-7,-26 0 14,1 0-11,-1 0-2,0 0-1,1 0 16,-1 0-16,26 0 23,-26 0-16,1 0 91,-1 0-97</inkml:trace>
    </iact:actionData>
  </iact:action>
  <iact:action type="add" startTime="28611">
    <iact:property name="dataType"/>
    <iact:actionData xml:id="d2">
      <inkml:trace xmlns:inkml="http://www.w3.org/2003/InkML" xml:id="stk2" contextRef="#ctx0" brushRef="#br0">4769 5074 0,'25'0'295,"0"0"-289,1 0 10,-1 0-9,0 25 63,1-25-51,25 0-8,-26 0-4,0 0 15</inkml:trace>
    </iact:actionData>
  </iact:action>
  <iact:action type="add" startTime="31131">
    <iact:property name="dataType"/>
    <iact:actionData xml:id="d3">
      <inkml:trace xmlns:inkml="http://www.w3.org/2003/InkML" xml:id="stk3" contextRef="#ctx0" brushRef="#br0">8904 4972 0,'25'0'356,"0"0"-351,1 0 11,-1 0-9,0 0 1,1 0-1,25 0 0,-26 0 1,0 0 14,1 0-6,-1 0-8,0 0-1,1 0 0,25 0 9,-26 0-1,0 0 2,1 0-11,-1 0 1,0 0 0,1 0 8,-1 0-6,26 0-2,-26 0-1,1 0 2,-1 0 0,0 0 15,1 0-14,-1 0-1,0 0-1,26 0 7,-25 0 10,-1 0-19,0 0 18,1 0-14,-1 0-1,0 0 8,26 0 6,-26 26-1,1-26-5,-1 0-9,1 0 0,-1 0 15,0 0-14,1 0 8</inkml:trace>
    </iact:actionData>
  </iact:action>
  <iact:action type="add" startTime="38729">
    <iact:property name="dataType"/>
    <iact:actionData xml:id="d4">
      <inkml:trace xmlns:inkml="http://www.w3.org/2003/InkML" xml:id="stk4" contextRef="#ctx0" brushRef="#br0">8066 5074 0,'0'25'289,"26"26"-282,-26 50-2,0-50 3,0-25 7,0-1-5,0 0-2,0 1-4,0 24 6,0-24 4,0-1 25,0 1-33,0-1 5,0 0-6,0 1 10,0 24 0,0-24-9</inkml:trace>
    </iact:actionData>
  </iact:action>
  <iact:action type="add" startTime="39891">
    <iact:property name="dataType"/>
    <iact:actionData xml:id="d5">
      <inkml:trace xmlns:inkml="http://www.w3.org/2003/InkML" xml:id="stk5" contextRef="#ctx0" brushRef="#br0">8092 5632 0,'0'-25'318,"25"-1"-313,1 1 12,24 0-10,-24-1 2,-1 26-3,0-25 1,-25-1 4,26-24-4,-1 24-3,1 1 5,-1 0-2,26-1 54,-26 1-51,-25-1-5,25 1 48,-25-26-46</inkml:trace>
    </iact:actionData>
  </iact:action>
  <iact:action type="add" startTime="41121">
    <iact:property name="dataType"/>
    <iact:actionData xml:id="d6">
      <inkml:trace xmlns:inkml="http://www.w3.org/2003/InkML" xml:id="stk6" contextRef="#ctx0" brushRef="#br0">8295 5531 0,'0'25'288,"0"0"-280,25 1 0,1-1-3,-1 0 5,0 1 3,1-1-6,-1 0 1,0-25-1,1 0 2,-1 26-1,0-26-3,1 0 12,-1 0 36,1 25-39,-1 26-6,26-26 7,-26-25-6,0 0 0,1 0-6,-1 26 23,1-26-21</inkml:trace>
    </iact:actionData>
  </iact:action>
  <iact:action type="add" startTime="50077">
    <iact:property name="dataType"/>
    <iact:actionData xml:id="d7">
      <inkml:trace xmlns:inkml="http://www.w3.org/2003/InkML" xml:id="stk7" contextRef="#ctx0" brushRef="#br0">12455 4896 0,'26'0'244,"-1"0"-236,0 0-3,1 0 4,-1 0-3,0 0 10,1 0-2,25 0 47,-26 0-52,0 0-4,1 0 11,-1 0-8,0 0-2,1 0 4,-1 0-4,26 0 69,-26 0-58,1 0-4,-1 0-3,0 0-5,1 0 3,-1 0-1,26 0 12,-26 0-15,1 0 3,-1 0 1,0 0 2,1 0 43,-1 0-10,0 0-36,26 0 0,-26 0 4,1 0-6</inkml:trace>
    </iact:actionData>
  </iact:action>
  <iact:action type="add" startTime="71462">
    <iact:property name="dataType"/>
    <iact:actionData xml:id="d8">
      <inkml:trace xmlns:inkml="http://www.w3.org/2003/InkML" xml:id="stk8" contextRef="#ctx0" brushRef="#br0">14028 6596 0,'25'0'287,"26"0"-278,-26 0-5,1 0 4,-1 0 4,1 0-9,-1 0 7,0 0-5,1 0 4,-1 0-3,26 0 4,-26 0 4,26 0-7,-26 0 0,1 0 3,-1 0-5,0 0 4,1 0 6,-1 0-6,0 0-3,26-25 2,-25 25-2,-1 0 1</inkml:trace>
    </iact:actionData>
  </iact:action>
  <iact:action type="add" startTime="86252">
    <iact:property name="dataType"/>
    <iact:actionData xml:id="d9">
      <inkml:trace xmlns:inkml="http://www.w3.org/2003/InkML" xml:id="stk9" contextRef="#ctx0" brushRef="#br0">7280 7002 0,'25'0'1,"1"0"4,-1 0 3,1 0 2,-1 0 3,0 0-3,1 0 32,24 0-35,-24 0 0,-1 0 9,0 0-8,1 0 7,-1 0 62,1 0-69,-1 0-4,0 0 12,1 0-8,-1 0 14</inkml:trace>
    </iact:actionData>
  </iact:action>
  <iact:action type="add" startTime="88093">
    <iact:property name="dataType"/>
    <iact:actionData xml:id="d10">
      <inkml:trace xmlns:inkml="http://www.w3.org/2003/InkML" xml:id="stk10" contextRef="#ctx0" brushRef="#br0">8193 7281 0,'26'0'287,"-1"0"-279,0 0-1,1 0 6,-1 0-4,1 0-2,-1 0-1,51 0 3,-51 0 0,1 0-3,-1-26 2,0 26-2,1 0 5,-1 0-7,1-25 6,24 25-5,-24 0 13,-1 0-12,0 0 1,1 0 2,-1 0 6,1 0-7,-26-25 6,50 25-5,-24-26 6,-1 26-2,0 0-6</inkml:trace>
    </iact:actionData>
  </iact:action>
  <iact:action type="add" startTime="93692">
    <iact:property name="dataType"/>
    <iact:actionData xml:id="d11">
      <inkml:trace xmlns:inkml="http://www.w3.org/2003/InkML" xml:id="stk11" contextRef="#ctx0" brushRef="#br0">9411 7788 0,'25'0'272,"26"0"-264,25 0-3,-50 0 3,-1 0 2,26 0-6,-26 0 7,0 0-7,1 0 7,50 0-5,-25 0 3,-1 0-2,-24 0 1,-1 0-3,26 0 13,-26 0-12,1 0 2,-1 0-1,0 0 9,1 0 0,-1 0 49,0 0-58,26 0 1,-25 0 14</inkml:trace>
    </iact:actionData>
  </iact:action>
  <iact:action type="add" startTime="110867">
    <iact:property name="dataType"/>
    <iact:actionData xml:id="d12">
      <inkml:trace xmlns:inkml="http://www.w3.org/2003/InkML" xml:id="stk12" contextRef="#ctx0" brushRef="#br0">11720 7078 0,'25'0'1,"0"0"5,26 0 3,-26 0-2,1 0-1,50-26 2,-51 26 7,26 0-5,-26 0-4,1 0 2,-1 0 0,0 0-1,1 0 0,-1 0 0,1 0-1,-1 0 4,0 0 4,1 0 0,-1 0 9,0 0 0,26 0-7,-26 0 13,1 0-22,-1 0 3,1 0 11,-1 0 1,0 0 185,26-25-203,0 25 4,0 0 1,25-25 0,-26-1-5,-24 26 7,24 0-4,1 0 1,0 0 5,-26 0-6,1 0 2</inkml:trace>
    </iact:actionData>
  </iact:action>
  <iact:action type="add" startTime="118495">
    <iact:property name="dataType"/>
    <iact:actionData xml:id="d13">
      <inkml:trace xmlns:inkml="http://www.w3.org/2003/InkML" xml:id="stk13" contextRef="#ctx0" brushRef="#br0">12861 7636 0,'25'0'17,"1"0"11,-1 0 12,1 0-27,-1 0-6,0-25 4,26-1-7,-26 26 6,1 0-5,-1 0 20,1-25 2,-1 25-18,0-26 0,1 26-2,24 0-1,-24 0 17,-1 0-13,0-25-3,1 25 1,-1 0-2,1 0 32,24 0 51,-24 0-49</inkml:trace>
    </iact:actionData>
  </iact:action>
  <iact:action type="add" startTime="136547">
    <iact:property name="dataType"/>
    <iact:actionData xml:id="d14">
      <inkml:trace xmlns:inkml="http://www.w3.org/2003/InkML" xml:id="stk14" contextRef="#ctx0" brushRef="#br0">4566 8524 0,'25'0'349,"0"0"-344,-25-26 2,76 1 0,-25 25 2,0 0 0,0 0-4,25 0 5,-51 0-5,1 0 5,-1 0-5,0 0 5,1 0 4,-1 0 41,51 0-48,-25 0-2,0 0 2,-1 0 4,1 0-4,-26 0-1,1 0 2,-1 0-2,1 0 4</inkml:trace>
    </iact:actionData>
  </iact:action>
  <iact:action type="add" startTime="141346">
    <iact:property name="dataType"/>
    <iact:actionData xml:id="d15">
      <inkml:trace xmlns:inkml="http://www.w3.org/2003/InkML" xml:id="stk15" contextRef="#ctx0" brushRef="#br0">9081 8853 0,'26'0'219,"-1"0"-211,-25 26-2,25-26 2,1 0 1,24 0 0,27 0-2,-27 0-1,-24 0 0,24 0 2,1 0 0,25 0-1,-25 0 4,-26 0-5,26 0 0,25 0 9,-25 0-5,-26 0-2,1 0-3,-1 0 4,0 0-1,1 25 7,50-25-8,-51 0-1,1 0 3,-1 0-1,0 0-3,1 0 19</inkml:trace>
    </iact:actionData>
  </iact:action>
  <iact:action type="add" startTime="158833">
    <iact:property name="dataType"/>
    <iact:actionData xml:id="d16">
      <inkml:trace xmlns:inkml="http://www.w3.org/2003/InkML" xml:id="stk16" contextRef="#ctx0" brushRef="#br0">4667 9665 0,'25'0'287,"1"0"-281,-1 0 9,1 0 84,-1 0-93,0 0 5,26 0 3,-26 0 2,1 0-10,-1 0 7,1 0 93,-1 0-98,0 0-1,26 0 9,-26 0-9,1 0 18,-1 0 44,0 0-65,1 0 3,-1 0 9,1 0 3</inkml:trace>
    </iact:actionData>
  </iact:action>
  <iact:action type="add" startTime="164583">
    <iact:property name="dataType"/>
    <iact:actionData xml:id="d17">
      <inkml:trace xmlns:inkml="http://www.w3.org/2003/InkML" xml:id="stk17" contextRef="#ctx0" brushRef="#br0">9310 9488 0,'25'0'431,"0"0"-403,1 0-21,-1 0 0,0 0 16,1 0-7,24 0-5,-24 0 8,-1 0-10,1 0-3,-1 0 1,0 0 1,1 0 62,24 0-65,-24 0 10,-1 0-6,1 0-2,-1 0 0,0 0 9,1 0-9,-1 0 0,26 0 9</inkml:trace>
    </iact:actionData>
  </iact:action>
  <iact:action type="add" startTime="181012">
    <iact:property name="dataType"/>
    <iact:actionData xml:id="d18">
      <inkml:trace xmlns:inkml="http://www.w3.org/2003/InkML" xml:id="stk18" contextRef="#ctx0" brushRef="#br0">13039 9412 0,'25'0'746,"0"0"-721,1 0-20,-1 0 27,1 0-18,-1 0-7,0 0 24,26 0-24,-26 0 8,1 0 9,-1 0-17,0 0 7,1 0 23</inkml:trace>
    </iact:actionData>
  </iact:action>
  <iact:action type="add" startTime="198021">
    <iact:property name="dataType"/>
    <iact:actionData xml:id="d19">
      <inkml:trace xmlns:inkml="http://www.w3.org/2003/InkML" xml:id="stk19" contextRef="#ctx0" brushRef="#br0">14104 10578 0,'25'0'844,"26"0"-775,-25 0-60,-1 0-4,0 0 2,1 0 4,-1 0 16,0 0-19,1 0 2,25 0-3,-26 0 1,0 0 5,1 0 4,-1 0 52,0 0-62</inkml:trace>
    </iact:actionData>
  </iact:action>
  <iact:action type="add" startTime="211560">
    <iact:property name="dataType"/>
    <iact:actionData xml:id="d20">
      <inkml:trace xmlns:inkml="http://www.w3.org/2003/InkML" xml:id="stk20" contextRef="#ctx0" brushRef="#br0">9589 11694 0,'25'0'295,"0"0"-289,26 0 9,-26 0-6,1 0-1,-1 0-3,1 0 3,-1 0 2,0 0 4,1 0 0,24 0-4,-24 0-5,-1 0 2,0 0 26,1 0 17,-1 0-43,1 0 4,-1 0-4,26 0-2,-26 0 11,0 0-8,1 0-1,-1 0 0,1 0 9,-1 0 66,26 0-72,-26 0-2,0 0 6,1 0 45</inkml:trace>
    </iact:actionData>
  </iact:action>
  <iact:action type="add" startTime="222910">
    <iact:property name="dataType"/>
    <iact:actionData xml:id="d21">
      <inkml:trace xmlns:inkml="http://www.w3.org/2003/InkML" xml:id="stk21" contextRef="#ctx0" brushRef="#br0">13419 11187 0,'26'0'296,"24"0"-290,26 0 9,-50 0-6,-1 0-3,1 0 3,-1 0-4,0 0 5,1 0 3,-1 0-6,26 0 2,-26 0-1,0 0-2,1 0 2,-1 0 7,26 0-7,-26 0-1,26 0 2,-26 0-1,1 0 6,-1 0-7,0 0 0,1 0 1,-1 0 1,1 0-3,-1 0 1,26 0 1,-26 0-1,26 0 4,-26 0-7,1 0 6,-1 0 4,0 0-7,1 0 2</inkml:trace>
    </iact:actionData>
  </iact:action>
  <iact:action type="add" startTime="254638">
    <iact:property name="dataType"/>
    <iact:actionData xml:id="d22">
      <inkml:trace xmlns:inkml="http://www.w3.org/2003/InkML" xml:id="stk22" contextRef="#ctx0" brushRef="#br0">7661 12785 0</inkml:trace>
    </iact:actionData>
  </iact:action>
  <iact:action type="add" startTime="256259">
    <iact:property name="dataType"/>
    <iact:actionData xml:id="d23">
      <inkml:trace xmlns:inkml="http://www.w3.org/2003/InkML" xml:id="stk23" contextRef="#ctx0" brushRef="#br0">9157 12937 0,'26'0'214,"50"26"-206,-51-26-4,26 0 6,25 0-2,-25 25-3,-1-25 3,1 0 3,-25 0-6,-1 0 1,0 0 2,1 0-1,-1 0 2,0 0-3,1 0 34,-1 0-24,1 0-11,24 0 2,-24 0 3,-1 0-3,0 0-1,1 0 10</inkml:trace>
    </iact:actionData>
  </iact:action>
  <iact:action type="add" startTime="260199">
    <iact:property name="dataType"/>
    <iact:actionData xml:id="d24">
      <inkml:trace xmlns:inkml="http://www.w3.org/2003/InkML" xml:id="stk24" contextRef="#ctx0" brushRef="#br0">8954 12024 0,'0'26'228,"0"-1"-215,0 0-5,0 1-1,0-1 2,0 0-3,0 1 3,0-1-3,0 1 1,0-1 1,0 0 32,0 1-33,0-1 1,0 0 6,0 1-8,0 24 4,0-24-2,0-1-1,0 1 39</inkml:trace>
    </iact:actionData>
  </iact:action>
  <iact:action type="add" startTime="262003">
    <iact:property name="dataType"/>
    <iact:actionData xml:id="d25">
      <inkml:trace xmlns:inkml="http://www.w3.org/2003/InkML" xml:id="stk25" contextRef="#ctx0" brushRef="#br0">9056 11999 0,'25'0'550,"26"0"-528,-26 0 215,-25 25-216,0 1-7,0-1 4,0 0 2,0 1 18,0-1-24,0 0-3,0 1 69,0-1-63,-25 26 26,-26-26-12,51 1-16,-25-1-8,-1-25 3,52 0 397,-1 0-401,1 0 11,-1 0-3,0-51-7,1 51 25,-26 26 262,0-1-286,0 0 12,0 1 11,0-1-24,0 0 68,0 1-68,0-1 10,0 1 0,0-1 4,0 0 39,0 1-53,0-1 0,0 0 1,-51 1 26,26-1 53,-1-25-57</inkml:trace>
    </iact:actionData>
  </iact:action>
  <iact:action type="add" startTime="265625">
    <iact:property name="dataType"/>
    <iact:actionData xml:id="d26">
      <inkml:trace xmlns:inkml="http://www.w3.org/2003/InkML" xml:id="stk26" contextRef="#ctx0" brushRef="#br0">11922 12811 0,'26'0'304,"-1"0"-282,1 0-13,-1 0-5,26 0 11,-26 0-8,0 0 1,-25-26 8,26 26-10,-1 0 2,1-25 2,-1-1-5,0 26 4,26-25-4,0 0 11,-26 25-7,0 0-3,1 0 3,-1 0-1,1 0-2,-1 0 3,0 0-3,1 0 3,-1 0-1,0 0-1,1 0 1,-1 0-1,1-26 7,24 26-7,-24 0 3,-1 0 4</inkml:trace>
    </iact:actionData>
  </iact:action>
  <iact:action type="add" startTime="270009">
    <iact:property name="dataType"/>
    <iact:actionData xml:id="d27">
      <inkml:trace xmlns:inkml="http://www.w3.org/2003/InkML" xml:id="stk27" contextRef="#ctx0" brushRef="#br0">11973 13419 0,'26'-25'296,"-1"25"-288,0 0-3,1 0 4,24 0-3,-24 0 10,-1 0-8,1 0 0,-1 0 2,0 0-7,1 0 5,24 0 62,-24 0-62,-1 0 72</inkml:trace>
    </iact:actionData>
  </iact:action>
  <iact:action type="add" startTime="283804">
    <iact:property name="dataType"/>
    <iact:actionData xml:id="d28">
      <inkml:trace xmlns:inkml="http://www.w3.org/2003/InkML" xml:id="stk28" contextRef="#ctx0" brushRef="#br0">4287 14079 0,'25'-25'197,"0"25"-181,1 0-10,-1 0 1,0 0 1,1-26 1,-1 26 5,1 0-7,-1-25 3,0 25-3,1 0-2,-1 0 12,0 0-1,1 0 6,24 0-7,-24 0-9,-1 0 16,1 0-6,-1 0-1,-25-26 0,25 26-7</inkml:trace>
    </iact:actionData>
  </iact:action>
  <iact:action type="add" startTime="287804">
    <iact:property name="dataType"/>
    <iact:actionData xml:id="d29">
      <inkml:trace xmlns:inkml="http://www.w3.org/2003/InkML" xml:id="stk29" contextRef="#ctx0" brushRef="#br0">3703 14586 0,'25'0'402,"1"0"-397,-1 0 2,1 0 0,-1 0 1,0 0 2,1-25-5,-1 25 3,0 0 9,1 0-11,25 0 18,-26 0-10,0 0 8,1 0-15,-1 0 26,0 0 2</inkml:trace>
    </iact:actionData>
  </iact:action>
  <iact:action type="add" startTime="290188">
    <iact:property name="dataType"/>
    <iact:actionData xml:id="d30">
      <inkml:trace xmlns:inkml="http://www.w3.org/2003/InkML" xml:id="stk30" contextRef="#ctx0" brushRef="#br0">4540 15094 0,'26'0'296,"-1"0"-281,0 0 23,26 0-25,-26 0-4,1 0 4,-1 0 78,1 0-75,-1 0-9,0 0 0,1 0 3,24 0-4,-24 0 1,-1 0 12,1 0 83</inkml:trace>
    </iact:actionData>
  </iact:action>
  <iact:action type="add" startTime="294874">
    <iact:property name="dataType"/>
    <iact:actionData xml:id="d31">
      <inkml:trace xmlns:inkml="http://www.w3.org/2003/InkML" xml:id="stk31" contextRef="#ctx0" brushRef="#br0">9842 14586 0,'26'0'319,"-1"0"-311,0 0-1,26 0-2,0 0 5,-26 0 3,26 0-5,-26 0-1,1 0 2,-1 0-1,0 0-2,1 0 10,-1 0-8,1 0-2,24 0 1,-24 0 9,-1 0 14,0 0-14,1 0-9,-1 0 1,0 0-2,1 0 43</inkml:trace>
    </iact:actionData>
  </iact:action>
  <iact:action type="add" startTime="315234">
    <iact:property name="dataType"/>
    <iact:actionData xml:id="d32">
      <inkml:trace xmlns:inkml="http://www.w3.org/2003/InkML" xml:id="stk32" contextRef="#ctx0" brushRef="#br0">7407 15778 0,'25'0'199,"1"0"-191,-1 0-2,0 0 2,1 0 6,-1 0-7,26 0 0,-26 0 2,1 0-3,-1 0 2,0 0 7,1 0-8,-1 0 0,0 0 1,52 0 0,-52 0-1,26 0 9,-26 0-7,0 0-3,1 0 1</inkml:trace>
    </iact:actionData>
  </iact:action>
  <iact:action type="add" startTime="334931">
    <iact:property name="dataType"/>
    <iact:actionData xml:id="d33">
      <inkml:trace xmlns:inkml="http://www.w3.org/2003/InkML" xml:id="stk33" contextRef="#ctx0" brushRef="#br0">9944 15728 0,'25'0'402,"0"0"-397,1 0 1,-1 0 2,1 0 85,-1 0-88,0 0 11,51 0-6,-50 0-2,25 0-4,-26 0 6,0 0 4</inkml:trace>
    </iact:actionData>
  </iact:action>
  <iact:action type="add" startTime="344024">
    <iact:property name="dataType"/>
    <iact:actionData xml:id="d34">
      <inkml:trace xmlns:inkml="http://www.w3.org/2003/InkML" xml:id="stk34" contextRef="#ctx0" brushRef="#br0">11999 15677 0,'25'0'191,"0"0"-184,1 0-2,-1 0 3,0 0 1,1 0 4,25 0-2,-26 0-5,0 0 1,1 0-1,-1 0 2,0 0 15,1 0-14,-1 0-3,0 0 1,26 0 3,-25 0 20,-1 0-25,0 0 5,1 0-2,-1 0 14</inkml:trace>
    </iact:actionData>
  </iact:action>
  <iact:action type="add" startTime="367275">
    <iact:property name="dataType"/>
    <iact:actionData xml:id="d35">
      <inkml:trace xmlns:inkml="http://www.w3.org/2003/InkML" xml:id="stk35" contextRef="#ctx0" brushRef="#br0">25241 5404 0,'25'0'53,"1"0"-46,-1 0 4,0 0-7,1 0 4,24 0 241,-24 0-234,24 0 309,-24 0-203,-1 0-114,1 0 3,-1 25-4,0-25 17,1 0-16,-1 0 3,26 0-5,-26 0 95</inkml:trace>
    </iact:actionData>
  </iact:action>
  <iact:action type="add" startTime="409125">
    <iact:property name="dataType"/>
    <iact:actionData xml:id="d36">
      <inkml:trace xmlns:inkml="http://www.w3.org/2003/InkML" xml:id="stk36" contextRef="#ctx0" brushRef="#br0">20091 11948 0,'51'0'219,"-26"0"-204,1 26-7,-1-26 0,0 0 25,26 0-27,-26 0 0,1 0 9,24 0-7,-24 0 0,25 0-2,25 0 3,-26 0 0,-24 0-3,-1 0 3,1 0-5,-1 0 4,26 0-1,-26 0 1,0 0 0,26 0-1,-26 0 9,1 0-7,-1 0-4,26 0 3,-26 0 1,1 0 15,-1 0-1,0 0-19,1 0 4</inkml:trace>
    </iact:actionData>
  </iact:action>
  <iact:action type="add" startTime="412544">
    <iact:property name="dataType"/>
    <iact:actionData xml:id="d37">
      <inkml:trace xmlns:inkml="http://www.w3.org/2003/InkML" xml:id="stk37" contextRef="#ctx0" brushRef="#br0">23592 11948 0,'25'0'740,"1"0"-723,-1 0-3,0 0-8,26 0 2,-26 0 15,1 0-14,-1 0-4,1 0 2,-1 0 4,0 0 2,26 0 3,-26 0-1,1 0-8,-1 0-1,0 0 2,1 0 0,-1 0 9,1 0-4,24 0-6,-24 0 10,-1 0-11,0 0 10,1 0-8,-1 0 0,1 0 20</inkml:trace>
    </iact:actionData>
  </iact:action>
  <iact:action type="add" startTime="417843">
    <iact:property name="dataType"/>
    <iact:actionData xml:id="d38">
      <inkml:trace xmlns:inkml="http://www.w3.org/2003/InkML" xml:id="stk38" contextRef="#ctx0" brushRef="#br0">30771 11694 0,'25'0'287,"1"0"-278,-1 0-4,1 0 4,-1 0-4,0 0 21,26 0-20,-26 0 9,1 0-8,-1 0 9,1 0-10,-1 0 24,0 0-22,1 0 1,24 0-1,-24 0-2,-1 0 10,0 0-11,1 0 3,-1 0 1</inkml:trace>
    </iact:actionData>
  </iact:action>
  <iact:action type="add" startTime="423789">
    <iact:property name="dataType"/>
    <iact:actionData xml:id="d39">
      <inkml:trace xmlns:inkml="http://www.w3.org/2003/InkML" xml:id="stk39" contextRef="#ctx0" brushRef="#br0">30517 12785 0,'26'0'1,"-1"0"20,1 0-14,-1 0 0,0 0 9,1 0-8,-1 0 9,0 0-10,1 0-1,-1 0 9,0 0-4,1 0-8,-1 0 7,1 0-5,-1 0 10,26 0-8,-26 0 2</inkml:trace>
    </iact:actionData>
  </iact:action>
  <iact:action type="add" startTime="459295">
    <iact:property name="dataType"/>
    <iact:actionData xml:id="d40">
      <inkml:trace xmlns:inkml="http://www.w3.org/2003/InkML" xml:id="stk40" contextRef="#ctx0" brushRef="#br0">20015 13901 0,'25'0'39,"1"0"-18,-1 0-12,0 0-3,1 0 4,25 0 4,-26 0-7,0 0-1,1 0 5,-1 0-5,0 0 8,1 0-8,-1 0 3,26 0 13,-26 0-12,1 0-3,-1 0 7,0 0-7,1 0 1,-1 0-2,0 0 2,1 0 0,-1 0 1,1 0-3,-1 0 4,0 0-6,1 0 5,-1 0-2,0 0 9,1 0-8,24 0-2,1-25 2,-25 25 1,-1 0-1,26 0 0,-26 0 6</inkml:trace>
    </iact:actionData>
  </iact:action>
  <iact:action type="add" startTime="462728">
    <iact:property name="dataType"/>
    <iact:actionData xml:id="d41">
      <inkml:trace xmlns:inkml="http://www.w3.org/2003/InkML" xml:id="stk41" contextRef="#ctx0" brushRef="#br0">23237 14104 0,'25'0'437,"0"0"-404,1 0 12,-1 0-39,1 0 1,-1 0 0,0 0 3,1 0-5,-1 0 3,0 0 0,1 0 1,-1 0-3,1 0 3,-1 0-1,0 0 0,26 0-3,-26 0 2,1 0 1,-1 0 2,0 0-5,1 0 2,-1 0 9,1 0-9,24 0 1,-24 0-1,-1 0 0,0 0 3,1 0 4,-1 0-5,0 0-4,1 0 5,25 0 4,-26 0 17,0 0-16,1 0-7,-1 0-1,0-25 7,1 25-6,25 0 13,-26 0-13,0 0 2,1 0 4,-1 0-8,0 0 11</inkml:trace>
    </iact:actionData>
  </iact:action>
  <iact:action type="add" startTime="472433">
    <iact:property name="dataType"/>
    <iact:actionData xml:id="d42">
      <inkml:trace xmlns:inkml="http://www.w3.org/2003/InkML" xml:id="stk42" contextRef="#ctx0" brushRef="#br0">29807 14333 0,'51'0'288,"-26"0"-282,1 0 3,-1 0 4,51 0-5,-51 0-1,1 0 1,-1 0-2,1 0 2,-1 0 9,0 0-11,1 0 10,24 0-1,-24 0-8,-1 0 1,0 0 14,1 0-13,-1 0-1,1 0-2,-1 0 3,0 0-3,1 0 1,-1 0 3,0 0-3,1 0-2,-1 0 14,1 0-5,-1 0 15,0 0-15,26 0-6,-26 0-1,1 25 3,-1-25-2,0 0 12,1 0-4,-1 0-9,1 0 0,24 0 9</inkml:trace>
    </iact:actionData>
  </iact:action>
  <iact:action type="add" startTime="493442">
    <iact:property name="dataType"/>
    <iact:actionData xml:id="d43">
      <inkml:trace xmlns:inkml="http://www.w3.org/2003/InkML" xml:id="stk43" contextRef="#ctx0" brushRef="#br0">30061 15220 0,'25'0'294,"1"0"-280,-1 0 0,26 0-3,-26 0-4,0 0 0,1 0-2,-1 0 63,0 0-57,1 0-7,-1 0 6,26 0-1,-26 0 3,1 0-2,-1 0-4,0-25 1,1 25 1,-1 0-2,26 0 17</inkml:trace>
    </iact:actionData>
  </iact:action>
  <iact:action type="add" startTime="497343">
    <iact:property name="dataType"/>
    <iact:actionData xml:id="d44">
      <inkml:trace xmlns:inkml="http://www.w3.org/2003/InkML" xml:id="stk44" contextRef="#ctx0" brushRef="#br0">30670 15702 0,'0'26'213,"25"-26"-208,0 0 4,1 25 5,24-25-7,1 25 0,25-25 1,-25 26 1,0-26-1,0 25-3,-26-25 4,51 26-2,-25-26-1,-1 0 3,-24 0-2,-1 0 0,1 0 1,-1 0 1,0 0-3,1 0 47,-1 0-45,0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11T08:59:31.13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27216">
    <iact:property name="dataType"/>
    <iact:actionData xml:id="d0">
      <inkml:trace xmlns:inkml="http://www.w3.org/2003/InkML" xml:id="stk0" contextRef="#ctx0" brushRef="#br0">2435 5911 0,'25'0'288,"26"0"-283,0 0 3,25 0 0,-51 0-1,26-25 0,-26 25 1,26-26 0,-26 26-1,51-25 1,-50 25 3,-1 0 2,0 0-5,1 0-2,-1 0 2,1-25-2,-1 25 2,0 0 0,26-26 0,-26 26-1,26-51 1,0 26-1,-26 25 1,51 0-1,-50 0 0,-1 0 3,0 0 5,1 0-9,-1 0 1,1 0 1,24 0-1,-24 0 1,-1 0 8,0 0-8,1-25 6,-1 25-6,0 0 0,1 0-2,-1-26 1,1 26 1,-1 0 0,0 0-1</inkml:trace>
    </iact:actionData>
  </iact:action>
  <iact:action type="add" startTime="28702">
    <iact:property name="dataType"/>
    <iact:actionData xml:id="d1">
      <inkml:trace xmlns:inkml="http://www.w3.org/2003/InkML" xml:id="stk1" contextRef="#ctx0" brushRef="#br0">2714 6773 0,'51'0'289,"-1"0"-282,-24 0-2,24 0 3,1 0-1,25 0 1,26 0 0,-52 0-1,52 0 0,-51 0 1,-1 0 0,1 0 0,0 0-1,25 0 3,-51 0-2,26 0-4,0 0 12,-1 0-9,27 0 2,-27 0-2,1 0-1,0 0 1,25 0 1,-25 0 0,-26 0-1,26 0 3,-26 0-4,26 0 3,0 0-4,-26 0 11,0 0-8,1 0-1,-1 0 1,0 0-1,1 0 1</inkml:trace>
    </iact:actionData>
  </iact:action>
  <iact:action type="add" startTime="42830">
    <iact:property name="dataType"/>
    <iact:actionData xml:id="d2">
      <inkml:trace xmlns:inkml="http://www.w3.org/2003/InkML" xml:id="stk2" contextRef="#ctx0" brushRef="#br0">3373 12582 0,'0'-25'392,"26"25"-368,24 0-17,-24 0-1,-1-25 2,1 25 0,-1-26 7,0 26 1,1 0 550,-1 0-549,0 0-5</inkml:trace>
    </iact:actionData>
  </iact:action>
  <iact:action type="add" startTime="55798">
    <iact:property name="dataType"/>
    <iact:actionData xml:id="d3">
      <inkml:trace xmlns:inkml="http://www.w3.org/2003/InkML" xml:id="stk3" contextRef="#ctx0" brushRef="#br0">3703 13572 0,'25'0'505,"1"0"-497,-1 0-2,1 0 4,-1 0 10,0 0-4,1 0 96,-1 0-104,0 0 15,1 0-16,-1 0 0</inkml:trace>
    </iact:actionData>
  </iact:action>
  <iact:action type="add" startTime="65822">
    <iact:property name="dataType"/>
    <iact:actionData xml:id="d4">
      <inkml:trace xmlns:inkml="http://www.w3.org/2003/InkML" xml:id="stk4" contextRef="#ctx0" brushRef="#br0">3170 13572 0,'0'25'228,"0"0"-223,0 1 3,0-1-1,26 0 15,-1-25 19,-25 51-33,26-25-1,-26-1 0,25 0 14,0 1-14,1-1 8,24-25-7,-24 0 10,-1 25-14,0 1 13,1-26-10,-1 50-1,1-50 2,-1 26 7,26-1-5,-26-25 4,0 0-8,1 26 2,-1-26-1,0 0 0,1 0 10,25 0 29,-26 0-41,0 0 3,1 0-1,24 0 2,1 0-2,0 0 9,-26 0-9,1 0 0,-1 0 1,0 0 52,1 0-22,-1 0-30,0 0 0,26 0-1,-25 0 10,-1 0 11,0-26 17,1 1-30,-1-26 0,-25 26-8,25-1 1,1 26 46,25-50-25,-26 24-21,-25 1-1,0 0 1,25-26-1,-25 25 3,26 26-5,-26-25 3,0 0-1,0-1 1,0 1 15,25 0-16,-25-1 1,25-50 47,-25 51-50,0-1 2,0 1 1</inkml:trace>
    </iact:actionData>
  </iact:action>
  <iact:action type="add" startTime="82830">
    <iact:property name="dataType"/>
    <iact:actionData xml:id="d5">
      <inkml:trace xmlns:inkml="http://www.w3.org/2003/InkML" xml:id="stk5" contextRef="#ctx0" brushRef="#br0">3297 14510 0,'0'51'476,"0"-26"-469,0 1 121,0-1-113,0 0-6,0 1 5,0-1 17,0 0 36,0 1-52,0-1 0,26-25 0,-26 26 23,25-1 0,0 0 7,1 1-30,-1-1 45,0-25-45,26 25-6,-25-25-3,-1 51 10,0-51 9,1 0 3,-26 25 1,25-25-12,0 0-10,1 0 8,24 0-8,-24 0 16,-1 0-9,1 0-6,-1 0 0,0 0 6,1 0 2,-1 0 15,0 0-10,1 0-4,-1 0-10,1 0 7,-1-50 2,0 50-8,-25-26-1,26 26-1,-1 0 78,-25-25-62,51 0-12,-26-1-2,0 1-3,1 0 2,-26-1 3,25 1-5,1-1 3,-26 1 3,0 0-7,25-1 4,-25 1 2,25 0-5,26-1 10,-51-25-7,25 51 0,-25-25 2,26 0 32,-26-1-35,0 1 4,25 25-7,-25-25 4</inkml:trace>
    </iact:actionData>
  </iact:action>
  <iact:action type="add" startTime="159865">
    <iact:property name="dataType"/>
    <iact:actionData xml:id="d6">
      <inkml:trace xmlns:inkml="http://www.w3.org/2003/InkML" xml:id="stk6" contextRef="#ctx0" brushRef="#br0">13343 12557 0,'25'0'663,"1"0"-655,25 0 1,-26 0 12,0 0-14,1 0 0,-1 0 10,0 0-10,1 0 24,-1 0-25,26 0 55,-26 0-51,1 0 3,-1 0-7,0 0 9,1 0-7,-1 0 8,0 0-2,26 0-3,-25 0 23,-1 0 19,0 0-36</inkml:trace>
    </iact:actionData>
  </iact:action>
  <iact:action type="add" startTime="165380">
    <iact:property name="dataType"/>
    <iact:actionData xml:id="d7">
      <inkml:trace xmlns:inkml="http://www.w3.org/2003/InkML" xml:id="stk7" contextRef="#ctx0" brushRef="#br0">14459 13419 0,'26'0'310,"-1"0"-304,0 0 1,1 0 30,24 0 2,-24 0-30,-1 0 4,1 0-6,-1 0 2,0 0-2,1 0 0,-1 0 0,0 0 1,1 0 0,-1 0 0,1 0-1,-1 0 16,0 0-16,1 0 92,-1 0-92,26 0 0,-26 0 1,0 0 8,1 0-10</inkml:trace>
    </iact:actionData>
  </iact:action>
  <iact:action type="add" startTime="169943">
    <iact:property name="dataType"/>
    <iact:actionData xml:id="d8">
      <inkml:trace xmlns:inkml="http://www.w3.org/2003/InkML" xml:id="stk8" contextRef="#ctx0" brushRef="#br0">14459 14485 0,'51'0'211,"-26"0"-203,1 0 6,-1 0-6,0 0 60,1 0-61,25 0 0,-26 0 5,0 0-1,1 0-2,-1 0-2,26 0 0,-26 0 0,1 0 1,-1 0 0,0 0-1,1 0 0</inkml:trace>
    </iact:actionData>
  </iact:action>
  <iact:action type="add" startTime="279747">
    <iact:property name="dataType"/>
    <iact:actionData xml:id="d9">
      <inkml:trace xmlns:inkml="http://www.w3.org/2003/InkML" xml:id="stk9" contextRef="#ctx0" brushRef="#br0">27803 4922 0,'25'0'418,"1"0"-406,-1 0-5,0-26 18,1 26-20,-1 0 11,1 0-9,-1 0 8,0 0 0,26-25-6,-26 25-2,1 0 0,-1-25 0,1 25 0,-1 0 10,0 0-11,1 0 2,24 0-1,-24 0 1,-1 0 7,0-26 0,1 26 0,-1 0-6,1 0-2,-1 0 1,-25-25-1,25 25 0,1 0 0,-1 0 8,0 0 1,1 0 6,-1 0-6,1-25 14</inkml:trace>
    </iact:actionData>
  </iact:action>
  <iact:action type="add" startTime="281957">
    <iact:property name="dataType"/>
    <iact:actionData xml:id="d10">
      <inkml:trace xmlns:inkml="http://www.w3.org/2003/InkML" xml:id="stk10" contextRef="#ctx0" brushRef="#br0">27879 6241 0,'25'0'296,"1"0"-291,-1 0 3,1 0-1,-1 0 3,0 0-5,1 0 5,-1 0-4,0 0 1,1 0 0,-1 0 17,1 0-2,-1 0-6,26 0-10,-26 0 10,0 0 0,1 0-8,-1-26 6,0 26-7,1 0 0,-1 0 10,26 0-11,-26 0 16,1 0 1,-1 0-7,0 0-8,1 0 6</inkml:trace>
    </iact:actionData>
  </iact:action>
  <iact:action type="add" startTime="283805">
    <iact:property name="dataType"/>
    <iact:actionData xml:id="d11">
      <inkml:trace xmlns:inkml="http://www.w3.org/2003/InkML" xml:id="stk11" contextRef="#ctx0" brushRef="#br0">27752 7687 0,'51'0'393,"-26"0"-379,1 0-7,-1 0 16,0 0 22,1 0-19,-1 0-7,1 0-11,24 0 8,-24 0-9,-1 0 8,0 0 7,1 0-6,-1 0 8,1 0-16,-1 0-3,0 0 18,1 0-16,-1 0 9,0 0-1,1 0-8,-1 0 1,0 0 7,1 0-8,25 0 0,-26 0 2,0 0-3,1 0 2,-1 0 15,0 0-15,1 0 68</inkml:trace>
    </iact:actionData>
  </iact:action>
  <iact:action type="add" startTime="286227">
    <iact:property name="dataType"/>
    <iact:actionData xml:id="d12">
      <inkml:trace xmlns:inkml="http://www.w3.org/2003/InkML" xml:id="stk12" contextRef="#ctx0" brushRef="#br0">27828 9107 0,'26'0'440,"-1"0"-436,0 0 3,1 0 9,-1 0-8,26 0-1,-26 0 0,1 0 0,-1 0 2,0 0 15,1 0-19,-1 0 11,1 0-6,24 0-5,-24 0 10,-1 0-7,0 0 9,1 0-12,-1 0 4,0 0-3,26 0 17,-25 0-15,-1 0-2,0 0 2,1 0 8,-1 0-9,0 0 15,1 0 8,25 0-22,-26 0 2,0 0 13</inkml:trace>
    </iact:actionData>
  </iact:action>
  <iact:action type="add" startTime="288890">
    <iact:property name="dataType"/>
    <iact:actionData xml:id="d13">
      <inkml:trace xmlns:inkml="http://www.w3.org/2003/InkML" xml:id="stk13" contextRef="#ctx0" brushRef="#br0">27676 10502 0,'26'0'405,"-1"0"-396,0 0-3,26 0 2,-26-25 0,26 0 0,0-1 8,-26 26-10,1 0 3,24 0-3,-24 0 3,24-25 0,-24 25-4,-1 0 11,1 0-9,-1 0 1,26 0-1,-26 0 8,0 0 0,1-51 1,-1 51-9,0 0 1,1 0-2,-1 0 2,1 0 9,-1 0-9,0-25-3</inkml:trace>
    </iact:actionData>
  </iact:action>
  <iact:action type="add" startTime="291296">
    <iact:property name="dataType"/>
    <iact:actionData xml:id="d14">
      <inkml:trace xmlns:inkml="http://www.w3.org/2003/InkML" xml:id="stk14" contextRef="#ctx0" brushRef="#br0">27904 11771 0,'26'0'341,"-1"0"-328,1 0-5,-1 0-1,26 0 0,-26 0 1,0 0 14,1 0-15,-1 0 1,1 0 0,-1 0 7,0 0-5,1 0 3,-1 0-6,0 0 16,1 0-16,-1 0 1,0 0 24,1 0-26,-1 0 31,26 0-24,-26 0-11,1 0 21,-1-26-7,0 26 9,1 0-12,-1 0 1,1 0-7,24 0 1,-24-25 7,-1 25 8,0 0-16,1 0 0,-1-26 16,0 26-7,1 0-7,-1 0 4,1 0-5</inkml:trace>
    </iact:actionData>
  </iact:action>
  <iact:action type="add" startTime="360683">
    <iact:property name="dataType"/>
    <iact:actionData xml:id="d15">
      <inkml:trace xmlns:inkml="http://www.w3.org/2003/InkML" xml:id="stk15" contextRef="#ctx0" brushRef="#br0">30467 15144 0,'25'0'341,"0"0"-335,1 0 15,-1 0-12,26 0 1,-26 0 2,1 0 3,-1 0-7,0 0 7,1 0 0,-1 0 1,26 0 74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11T07:17:20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52">
    <iact:property name="dataType"/>
    <iact:actionData xml:id="d0">
      <inkml:trace xmlns:inkml="http://www.w3.org/2003/InkML" xml:id="stk0" contextRef="#ctx0" brushRef="#br0">8853 5201 0,'0'25'213,"0"26"-205,25-26-3,-25 1 5,0-1-5,0 0 2,26 26 1,-26 0 8,0 0-9,0-26 0,0 0 1,0 1-1,0-1 4,0 0-5,0 1 3,0-1-3,0 0 2,0 1-2,25-1 24,-25 1 23,0 24-44,0-24-1,0-1 6,0 0-1,0 1 41,0-1-37,0 0-9,0 1 22,0 25 8,0-26-33</inkml:trace>
    </iact:actionData>
  </iact:action>
  <iact:action type="add" startTime="6750">
    <iact:property name="dataType"/>
    <iact:actionData xml:id="d1">
      <inkml:trace xmlns:inkml="http://www.w3.org/2003/InkML" xml:id="stk1" contextRef="#ctx0" brushRef="#br0">9005 5810 0,'25'-26'221,"1"1"-212,-1-1-1,-25 1-5,26 25 5,-1-25 2,0 25-3,1 0 31,-26-26-32,50 26 9,-50-25 0,26 25-8,-1-51 2,1 51-3,-1-25 2,0 25 18,1-25-19,-1 25-2,0 0 24,1 0-3,-1 0 9,0 0-25,1 0-6,-26 25 22,25 26-21,-25-26 3,0 0-1,0 1 10,0-1-11,0 0 1,0 1 3,0-1-2,0 1-3,0-1 50,0 0-50,0 1 5,0-1 21,0 0 74,26-25-99,-26 26 9,25-26-7,26 0-1,-26 0 8,0 0-4,1 0-7,-1 0 12,1 0-10,-1 0 3,0 0-3,26 0 2,-26 0 1,1 0 5,-1 0-7,0 0 10,1-26-3,-1 1-6,1 0 0,-1-1-2,0 1 3,1 0-1,-1-1 31,-25 1-35,0-1 4,0 1-1,25 0 1,-25-1 14,26 26-12,-26-25-2,0-26 6,0 26-7,0 0 32,0-1-24,-26 26 202,1 0-171,0 0-39,-1 0 1,1 0 2,25 26 12,-25-26-9,25 25 17,-26 26-22,26-26 0,-25-25 1,25 25-2,0 1-1,-26-26 1,26 25 3,0 0 10,0 1 13,0-1-10,0 1-18,0-1 17,0 0 4,0 1-21,0-1 10,0 0 38,0 1-23,0-1-15,26 0 33,-1-25-43,-25 26 11,51-26-8,-26 0-2,1 0 3,-1 0-3,0 0 2,1 0 1,-1 0 5,1 0-6</inkml:trace>
    </iact:actionData>
  </iact:action>
  <iact:action type="add" startTime="9626">
    <iact:property name="dataType"/>
    <iact:actionData xml:id="d2">
      <inkml:trace xmlns:inkml="http://www.w3.org/2003/InkML" xml:id="stk2" contextRef="#ctx0" brushRef="#br0">12810 5023 0,'26'76'98,"-1"26"-91,0-1 1,1 1 2,-1-1-3,26 26 1,-51-51-3,25 0 3,-25 51 1,26-26 0,-26 1-3,0-26 0,0-25 4,0-1-5,0 1 4,0 51-3,0-52 4,0 1-5,0 0 6,0-26-6,0 26 10,0-26-9,0 1 2,0-1 2,0 0-3,0 1 0,0-1 8,0 1-9,0-1 2,0 26-1</inkml:trace>
    </iact:actionData>
  </iact:action>
  <iact:action type="add" startTime="10570">
    <iact:property name="dataType"/>
    <iact:actionData xml:id="d3">
      <inkml:trace xmlns:inkml="http://www.w3.org/2003/InkML" xml:id="stk3" contextRef="#ctx0" brushRef="#br0">12963 5632 0,'50'-25'293,"-24"25"-283,-1 0-5,0 0 3,1 0 0,-1 0 46,1 0-40,-1 0 54,26 0-52,-26 0-9,0 25 0,-25 0 13,0 1 14,0-1 10,0 0-35,0 1 5,0-1 23,0 1-21,0-1-2,0 0-5,0 1 12,0 24 9,0-24 11,0-1 2,-25-25-34,-26 25-1,26-25 5,0 26-5,-1-26-1,1 0 19</inkml:trace>
    </iact:actionData>
  </iact:action>
  <iact:action type="add" startTime="12547">
    <iact:property name="dataType"/>
    <iact:actionData xml:id="d4">
      <inkml:trace xmlns:inkml="http://www.w3.org/2003/InkML" xml:id="stk4" contextRef="#ctx0" brushRef="#br0">14079 5531 0,'-26'0'221,"1"0"-208,0 0-4,-1 0-3,-24 0 1,-1 25 1,25-25 1,1 25-1,0-25 5,-1 26-5,1-26-1,0 25 3,-1 0-4,-24 1 2,50-1 22,-26 0-24,1 1 4,-1-1-2,26 1-3,0-1 4,-25 0-2,25 1-1,0-1 10,0 26 14,-25-26-20,25 0-1,0 1-4,0-1 10,0 1 6,0-1 2,0 0 16,0 26-24,25-51 8,26 0-15,-26 0-1,26 0-2,-26 0 4,26-25-2,-26 25 1,1 0 1,-1 0 5,0 0 1,1-26-7,-1 1-2,51-26 4,-76 26-3,26-1-1,-1 1 1,0 0 1,1-1 2,-26 1-3,0 0-2,25-1 21,0 1-19,-25 0-1,26-26 3,-26 0 6,0 26-6,0-1-3,0 1-1,0 76 299,0-26-298,0 0 6,0 1-6,0-1 9,0 1-9,0-1 1,0 0 2,0 26-3,25-26 10,-25 1-2,0-1-4,0 0-5,0 1 2,0-1 26</inkml:trace>
    </iact:actionData>
  </iact:action>
  <iact:action type="add" startTime="14563">
    <iact:property name="dataType"/>
    <iact:actionData xml:id="d5">
      <inkml:trace xmlns:inkml="http://www.w3.org/2003/InkML" xml:id="stk5" contextRef="#ctx0" brushRef="#br0">14891 5378 0,'-26'0'304,"1"0"-291,-1 0-6,1 0 1,0 0-1,-1 0 2,26 26 29,-25-1-30,0 0-4,-26 1 4,25-1 3,1 26-4,0 0-2,-1-26 4,1 0 6,25 1-9,0-1 1,0 0 85,0 1-76,0-1 82,0 1-84,0-1 2,25-25 17,1 0-27,-1 0 2,0 0-4,26 0 8,-25 0 48,-1 0-56,0 0 6,1 0-5,-1 0 3,0 0 2,26 0 25,-25 0-19,-26 25-8,25-25 6,0 0 18,1 26-24,-26-1 22,0 0-17,25 1 1,0-26-6,-25 25 0,26 26 9,-26-26-11,0 1 2,0-1-2,0 0 2,0 1 15,0-1-14,0 0 4,0 26-5,0-26 38,-26 1-23,26-1-14,-25-25-4,0 26 5,-1-1 49,1-25-51,-51 0 1,50 0-3,1 0 9,0 0-7,-1 0-3,1 0 3,0 0 77,-1 0 19,1 0-58</inkml:trace>
    </iact:actionData>
  </iact:action>
  <iact:action type="add" startTime="17182">
    <iact:property name="dataType"/>
    <iact:actionData xml:id="d6">
      <inkml:trace xmlns:inkml="http://www.w3.org/2003/InkML" xml:id="stk6" contextRef="#ctx0" brushRef="#br0">11009 6114 0</inkml:trace>
    </iact:actionData>
  </iact:action>
  <iact:action type="add" startTime="17884">
    <iact:property name="dataType"/>
    <iact:actionData xml:id="d7">
      <inkml:trace xmlns:inkml="http://www.w3.org/2003/InkML" xml:id="stk7" contextRef="#ctx0" brushRef="#br0">11491 6114 0</inkml:trace>
    </iact:actionData>
  </iact:action>
  <iact:action type="add" startTime="18805">
    <iact:property name="dataType"/>
    <iact:actionData xml:id="d8">
      <inkml:trace xmlns:inkml="http://www.w3.org/2003/InkML" xml:id="stk8" contextRef="#ctx0" brushRef="#br0">12024 6114 0</inkml:trace>
    </iact:actionData>
  </iact:action>
  <iact:action type="add" startTime="31840">
    <iact:property name="dataType"/>
    <iact:actionData xml:id="d9">
      <inkml:trace xmlns:inkml="http://www.w3.org/2003/InkML" xml:id="stk9" contextRef="#ctx0" brushRef="#br0">10324 7281 0,'26'0'485,"24"0"-477,-24 0 5,-1 0-6,0 0 7,26 0-4,-25 0-4,-1 0 4,26 0-5,-26 0 5,0 0 50,1 0-54,-1 0 27</inkml:trace>
    </iact:actionData>
  </iact:action>
  <iact:action type="add" startTime="50641">
    <iact:property name="dataType"/>
    <iact:actionData xml:id="d10">
      <inkml:trace xmlns:inkml="http://www.w3.org/2003/InkML" xml:id="stk10" contextRef="#ctx0" brushRef="#br0">11111 9437 0,'25'0'347,"0"0"-307</inkml:trace>
    </iact:actionData>
  </iact:action>
  <iact:action type="add" startTime="51865">
    <iact:property name="dataType"/>
    <iact:actionData xml:id="d11">
      <inkml:trace xmlns:inkml="http://www.w3.org/2003/InkML" xml:id="stk11" contextRef="#ctx0" brushRef="#br0">12430 9437 0,'51'0'249,"-1"0"-233,-24 0-8,-1 0-3,0 0 5,1 0 28,-1 0-18,1 0 10,-1 0-8,26 0-11,-26 0 2,0 0-5,1 0 97,-1 0-90,0 0-5,1 0 2</inkml:trace>
    </iact:actionData>
  </iact:action>
  <iact:action type="add" startTime="53148">
    <iact:property name="dataType"/>
    <iact:actionData xml:id="d12">
      <inkml:trace xmlns:inkml="http://www.w3.org/2003/InkML" xml:id="stk12" contextRef="#ctx0" brushRef="#br0">11542 8346 0,'51'0'157,"-1"0"-147,1 0-2,0 0-2,0 26 10,-26-26-10,0 0 1,1 0 2,-1 0-3,0 0 2,1 0 7,-1 0-7,26 0-2,-26 0 4,1 0-3,-1 0 7,-25 25-5,25-25-3,1 0 11,-1 0-11,1 0 1,24 0 3,-24 0 4,-1 0-6,0 0 36,1 0-30,-1 0-3</inkml:trace>
    </iact:actionData>
  </iact:action>
  <iact:action type="add" startTime="54272">
    <iact:property name="dataType"/>
    <iact:actionData xml:id="d13">
      <inkml:trace xmlns:inkml="http://www.w3.org/2003/InkML" xml:id="stk13" contextRef="#ctx0" brushRef="#br0">9741 8219 0,'25'0'297,"1"0"-292,-1 0 2,0 0 280</inkml:trace>
    </iact:actionData>
  </iact:action>
  <iact:action type="add" startTime="56197">
    <iact:property name="dataType"/>
    <iact:actionData xml:id="d14">
      <inkml:trace xmlns:inkml="http://www.w3.org/2003/InkML" xml:id="stk14" contextRef="#ctx0" brushRef="#br0">11238 9513 0</inkml:trace>
    </iact:actionData>
  </iact:action>
  <iact:action type="add" startTime="56778">
    <iact:property name="dataType"/>
    <iact:actionData xml:id="d15">
      <inkml:trace xmlns:inkml="http://www.w3.org/2003/InkML" xml:id="stk15" contextRef="#ctx0" brushRef="#br0">11136 9513 0,'25'0'325,"1"0"-318,-1 0 98,1 0-80,-1 0-18,26 0 55,-26 0-58,0 0 11,1 0 343</inkml:trace>
    </iact:actionData>
  </iact:action>
  <iact:action type="add" startTime="60115">
    <iact:property name="dataType"/>
    <iact:actionData xml:id="d16">
      <inkml:trace xmlns:inkml="http://www.w3.org/2003/InkML" xml:id="stk16" contextRef="#ctx0" brushRef="#br0">10705 11466 0,'25'0'295,"1"0"-280,24 0-9,-24 0 2,-1 0 1,0 0 11,1 0-11,-1 0 5,0 0-5,1 0 22</inkml:trace>
    </iact:actionData>
  </iact:action>
  <iact:action type="add" startTime="61616">
    <iact:property name="dataType"/>
    <iact:actionData xml:id="d17">
      <inkml:trace xmlns:inkml="http://www.w3.org/2003/InkML" xml:id="stk17" contextRef="#ctx0" brushRef="#br0">13445 11492 0,'50'0'206,"1"0"-199,-26 0-2,1 0 2,25 0 4,-1 0-4,-24 0 1,-1 0-3,0 0 3,1 0 0,-1 0 1,0 0-3,77 0 298,-77 0-299,1 0 12,-1 0-10,0 0 7,1 0 18,-1 0-27,0 0 5,26 0-1,-25 0-5,-1 0 4,0 0 1,1 0-4,-1 0 57</inkml:trace>
    </iact:actionData>
  </iact:action>
  <iact:action type="add" startTime="65156">
    <iact:property name="dataType"/>
    <iact:actionData xml:id="d18">
      <inkml:trace xmlns:inkml="http://www.w3.org/2003/InkML" xml:id="stk18" contextRef="#ctx0" brushRef="#br0">10578 12506 0,'51'0'108,"-1"0"-100,1 0-4,0 0 12,0 0-9,-26 0 2,0 26-1,1-26 0,-1 0-3,0 0 5,26 0-2,0 0 0,-26 0-2,1 0 2,24 0-1,-24 0 7,50 0-6,-51 0 0,26 0 0,-26 0-2,1 0 1,-1 25 9,26-25-9,-26 0 2</inkml:trace>
    </iact:actionData>
  </iact:action>
  <iact:action type="add" startTime="66274">
    <iact:property name="dataType"/>
    <iact:actionData xml:id="d19">
      <inkml:trace xmlns:inkml="http://www.w3.org/2003/InkML" xml:id="stk19" contextRef="#ctx0" brushRef="#br0">13064 12684 0,'51'0'226,"-26"0"-219,1 0 1,-1 0-2,0 0 2,26 0 0,-26 0 1,1 0-3,-1 0 2,0 0-1,1 0 9,-1 0 8,1 0 27,-1 0-42,0 0 11,26 0-12,-26 0 53,1 0-54,-1 0 1,1 0-1,-1 0 9,0 0-6,51 0-4,-50 0 1,-1 0 1,0 0 0</inkml:trace>
    </iact:actionData>
  </iact:action>
  <iact:action type="add" startTime="69119">
    <iact:property name="dataType"/>
    <iact:actionData xml:id="d20">
      <inkml:trace xmlns:inkml="http://www.w3.org/2003/InkML" xml:id="stk20" contextRef="#ctx0" brushRef="#br0">11643 13749 0,'51'0'191,"0"0"-184,0 0-3,-1 0 4,-24 0 0,24 0 2,-24 0-2,25 0-3,-26 0 11,26 0-10,-26 0 2,0 0-1,1 0 1,-1 0 16,1 0-15,-1 0-3,0 0 0,26 0 10,-26 0-8,1 0 89,-1 0-88,0 0-1,1 0 6,-1 0 16,26 26-14,-26-26-8,1 0-2</inkml:trace>
    </iact:actionData>
  </iact:action>
  <iact:action type="add" startTime="70742">
    <iact:property name="dataType"/>
    <iact:actionData xml:id="d21">
      <inkml:trace xmlns:inkml="http://www.w3.org/2003/InkML" xml:id="stk21" contextRef="#ctx0" brushRef="#br0">13622 13825 0,'26'0'289,"24"0"-284,-24 0 2,-1 0 0,26 0 2,-26 0 0,0 0 4,1 0-5,-1 0 92,26 0-95,25 0 2,-25 0 1,-1 0-1,1 0 4,0 0-4,25 0-2,-51 0 5,1 0-3,-1 0-1,1 0 4,-1 0-6,0 0 8,26 0-5,-26 0 57,1 0-47</inkml:trace>
    </iact:actionData>
  </iact:action>
  <iact:action type="add" startTime="80833">
    <iact:property name="dataType"/>
    <iact:actionData xml:id="d22">
      <inkml:trace xmlns:inkml="http://www.w3.org/2003/InkML" xml:id="stk22" contextRef="#ctx0" brushRef="#br0">26763 7255 0,'25'0'356,"1"0"-350,-1 0 1,26 0 1,-26 0 3,0 0 0,1 0-3,-1 0 1,1 0-1,-1 0-3,0 0 4,1 0-2,-1 0 2,0 0-1,1 0 0,-1 0 5,1 0 1,-1 0 34</inkml:trace>
    </iact:actionData>
  </iact:action>
  <iact:action type="add" startTime="82064">
    <iact:property name="dataType"/>
    <iact:actionData xml:id="d23">
      <inkml:trace xmlns:inkml="http://www.w3.org/2003/InkML" xml:id="stk23" contextRef="#ctx0" brushRef="#br0">29604 7357 0,'26'0'228,"-1"0"-190,0 0-25,26 0-6,-26 0 3,1 0-4,-1 0 10,0 0-11,1 0 5,25 0-5,-1 0 3,-24 0 2,-1 0 3,0 0-5,1 0 7,-1 0 671,26 0-678,-26 0-1,1 0 18,-1 0-20,0 0 6,1 0 26,-1 0 278,0 0-298</inkml:trace>
    </iact:actionData>
  </iact:action>
  <iact:action type="add" startTime="91061">
    <iact:property name="dataType"/>
    <iact:actionData xml:id="d24">
      <inkml:trace xmlns:inkml="http://www.w3.org/2003/InkML" xml:id="stk24" contextRef="#ctx0" brushRef="#br0">26636 8473 0,'25'0'221,"1"0"-216,-1 0 4,1 0-4,-1 0 3,0 0 0,1 0 10,-1 0-12,26 0 1,-26 0 0,0 0 0,1 0 0,-1 0 9,1 0-9,-1 0 3,0 0-3,26 0-1,-26 0 10,1 0-10,-1 0 1,1 0 3,24 0-4,-24 0 3,-1 0-3,0 0 2,1 0-1,-1 0 0</inkml:trace>
    </iact:actionData>
  </iact:action>
  <iact:action type="add" startTime="92254">
    <iact:property name="dataType"/>
    <iact:actionData xml:id="d25">
      <inkml:trace xmlns:inkml="http://www.w3.org/2003/InkML" xml:id="stk25" contextRef="#ctx0" brushRef="#br0">28310 8422 0,'51'0'181,"25"0"-175,-25 0 5,0 0-7,-1 0 9,-24 0-10,-1 0 4,1 0 0,24 0 9,-24 0-8,-1 0 1,0 0 65</inkml:trace>
    </iact:actionData>
  </iact:action>
  <iact:action type="add" startTime="98021">
    <iact:property name="dataType"/>
    <iact:actionData xml:id="d26">
      <inkml:trace xmlns:inkml="http://www.w3.org/2003/InkML" xml:id="stk26" contextRef="#ctx0" brushRef="#br0">27955 9538 0,'26'0'273,"-1"0"-265,0 0 8,1 0-12,24 0 12,-24 0-2,-1 0 16,1 0-23,-1 0 9,0 0-8,1 0 16,24 0-11,-24 0 5,-1 0-14,0 0 12,1 0-8</inkml:trace>
    </iact:actionData>
  </iact:action>
  <iact:action type="add" startTime="99644">
    <iact:property name="dataType"/>
    <iact:actionData xml:id="d27">
      <inkml:trace xmlns:inkml="http://www.w3.org/2003/InkML" xml:id="stk27" contextRef="#ctx0" brushRef="#br0">29832 9564 0,'26'0'190,"75"0"-186,-50-26 7,0 26-4,0 0 1,-26 0-3,26 0 2,-26 0 3,0 0-5,1 0 3,-1 0 1,26 0 1,-26 0 2,26 0-5,-26 0 1,26 0 0,25 0-2,-50 0 2,50 0 1,-51 0-1,0 0-3,26 0 3,-26 0-1,1 0 3,50 0-3,-51 0-1,26 0 3,0 0-3,-26 0 10,1 0-7,-1 0-4</inkml:trace>
    </iact:actionData>
  </iact:action>
  <iact:action type="add" startTime="102021">
    <iact:property name="dataType"/>
    <iact:actionData xml:id="d28">
      <inkml:trace xmlns:inkml="http://www.w3.org/2003/InkML" xml:id="stk28" contextRef="#ctx0" brushRef="#br0">27651 11492 0,'25'0'213,"1"0"-206,24 0 2,-24 0-3,-1 0-1,0 0 11,26 0-7,-26 0-3,1 0 4,-1 0-5,1 0 10,-1 25-6,0-25-3,1 0 1,24 0 1,-24 0 1,-1 0 7,1 0-9,-1 0 30,0 0-29,1 0 0,-1 0-3,0 0 3,1 0 76</inkml:trace>
    </iact:actionData>
  </iact:action>
  <iact:action type="add" startTime="103795">
    <iact:property name="dataType"/>
    <iact:actionData xml:id="d29">
      <inkml:trace xmlns:inkml="http://www.w3.org/2003/InkML" xml:id="stk29" contextRef="#ctx0" brushRef="#br0">31583 11694 0,'25'0'243,"1"0"-237,-1 0 0,0 0 2,1 0 0,24 0 8,-24 0 66,-1 0-72,1 0-5,-1 0 4,0 0 6,26 0-9,0 0 2,0 0 1,-1-25-1,-24 25 0,-1 0 0,26 0-2,25 0 0,-51 0 1,1 0 9,-1 0-9,0 0 1,1 0 39,-1 0-42,0 0 3,1 0-1,25-25 4,-1 25-6,1 0 3,25 0-2,-51 0 2,1 0-1,-1 0 2,1 0-1,-1 0 0,0 0 38,1 0-41,24 0 3,-24 0-1</inkml:trace>
    </iact:actionData>
  </iact:action>
  <iact:action type="add" startTime="105930">
    <iact:property name="dataType"/>
    <iact:actionData xml:id="d30">
      <inkml:trace xmlns:inkml="http://www.w3.org/2003/InkML" xml:id="stk30" contextRef="#ctx0" brushRef="#br0">27524 12861 0,'51'0'234,"-26"0"-227,0 0 0,1 0 4,-1 0 3,1 0-8,-1 0 12,0 0-13,26 0 63,-26 0-52,1 0-9,-1 0 1,0 0-1,1 0 2,-1 0-3,26 0 31</inkml:trace>
    </iact:actionData>
  </iact:action>
  <iact:action type="add" startTime="107168">
    <iact:property name="dataType"/>
    <iact:actionData xml:id="d31">
      <inkml:trace xmlns:inkml="http://www.w3.org/2003/InkML" xml:id="stk31" contextRef="#ctx0" brushRef="#br0">29934 12861 0,'51'0'183,"-1"0"-176,1 0 3,0 0-7,25 0 5,0 0 2,-25 0-2,0 0-4,-1 0 4,-24 0-1,-1 0 3,0 0-4,1 0 39,-1 0-29,1 0-9,-1 0 1,26 0 14</inkml:trace>
    </iact:actionData>
  </iact:action>
  <iact:action type="add" startTime="110210">
    <iact:property name="dataType"/>
    <iact:actionData xml:id="d32">
      <inkml:trace xmlns:inkml="http://www.w3.org/2003/InkML" xml:id="stk32" contextRef="#ctx0" brushRef="#br0">28716 14003 0,'26'0'266,"-1"0"-260,0 0 3,51 0-3,-25 0 3,-25 0-4,24 0 3,1 0 0,-26 0 2,1 0-6,-1 0 105,26 0-80,-26 0-20</inkml:trace>
    </iact:actionData>
  </iact:action>
  <iact:action type="add" startTime="111705">
    <iact:property name="dataType"/>
    <iact:actionData xml:id="d33">
      <inkml:trace xmlns:inkml="http://www.w3.org/2003/InkML" xml:id="stk33" contextRef="#ctx0" brushRef="#br0">31304 13876 0,'25'0'175,"26"0"-168,0 0-1,50 0 4,-50 25-3,0-25 1,-1 0-1,1 0-2,-26 0 3,52 0-1,-52 0 11,0 0 10,1 0-21,-1 0 3,0 0-2,1 0-3,25 0 2,-26 0 3,0 0-3,1 0-1,-1 0 1,0 0 3,1 0 4,24 0 1,-24 0-6,-1 0-4,1 0 3,-1 0 53,0 0-52,1 0 14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11T09:40:11.98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19807">
    <iact:property name="dataType"/>
    <iact:actionData xml:id="d0">
      <inkml:trace xmlns:inkml="http://www.w3.org/2003/InkML" xml:id="stk0" contextRef="#ctx0" brushRef="#br0">5986 10502 0,'26'0'544,"-1"0"-536,-25 26-1,25-26-1,1 0 2,-1 0 0,0 0-1,1 0 8,-1 0 1,1 0-9,-1 0 0,0 0 4,1 0-6,-1 0 2,0 0 0,1 0 130,25 0-131,-1 0 2,-24 0 0,24 0 0,-24 0-1,-1 0 8,26 0-6,-26 0-2,1 0-1,-1 0 2,0 0 8,1 0-9,-1 0 1,0 0-1,26 0 1,-25 0-1,-1 0 9,0 0 6,1 0-15,-1 0 9,0 0-8,1 0-1,-1 0 7,0 0 2,1 0-1,-1 0 45,1 0-53,-1 0 1,26 0 8,-1 0-9,1 0 1,-25 0-1,-1 0 1,0 0-1,1 0 0,-1 0 9,51 0-8,-51 0 0,26 0-2,-25 0 2,-1 0-1,0 0 1,26 0-1,-26 0 0,1 0 1,25 0 0,-26 0 8,0 0-9,51 0 1,-50 0-1,24 0 0,-24 0 4,-1 0 2,1 0-6,-1 0 1,26 0-1,-26 0 9,0 0-10,1 0 17,-1 0-16,1 0 0,-1 0 2,0 0-2,1 0 1,24 0-1,-24 0 1,-1 0-1,26 0 3,-26 0-5,51 0 3,-25 0 7,-26 0-7,26 0 0,-25 0-2,24 25 2,52-25 0,-52 0-1,27 25 0,24-25 1,-50 0-1,-26 0 1,26 0 0,-26 0 0,51 0-2,-50 0 2,24 0 0,1 0 0,-25 0-1,-1 0 0,26 0 1,-26 0-1,0 0 1,26 0 0,-25 0 0,24 0 7,26 0-8,-25 0 0,0 0 1,0 0-1,25 0 0,0 0 2,-51 0-2,77-25 1,-26 25-1,-26 0 1,1-25 1,0 25-3,0 0 4,25 0-5,-25-26 2,-1 26 1,1 0-1,0 0 1,25-25 0,-25 25-1,-26 0 0,0 0 1,1 0 0,-1 0 2,26 0-5,-26 0 3,1 0-1,-1 0 1,0 0 59</inkml:trace>
    </iact:actionData>
  </iact:action>
  <iact:action type="add" startTime="49336">
    <iact:property name="dataType"/>
    <iact:actionData xml:id="d1">
      <inkml:trace xmlns:inkml="http://www.w3.org/2003/InkML" xml:id="stk1" contextRef="#ctx0" brushRef="#br0">5834 12861 0,'25'0'357,"1"0"-306,-1 0-35,1 26-9,-1-26 0,0 0 0,26 0 1,-26 0-1,1 0 9,-1 0-8,0 0 0,1 0-2,-1 0 1,1 0 0,-1 25 1,0-25 0,1 0-1,-1 0 1,0 0 15,1 0-16,-1 0 1,1 0 31,24 0-32,-24 0-1,-1 0 12,0 0-12,1 0 25,-1 0-10,0 25-13,1-25 9,25 0-11,-26 0 2,0 0 13,1 0-13,-1 0-1,0 0 1,1 26 0,-1-26-1,1 0 0,-1 0 3,0 0-4,1 0 2,-1 0-2,0 0 3,1 0 6,-1 0-8,26 0 3,0 0-5,-26 0 3,0 0 0,1 25 7,-1-25-7,0 0-1,26 0 1,-25 0-1,-1 0 0,0 0 8,1 0 0,-1 0-5,0 0-5,1 0 3,-1 0 3,0 0-8,1 26 5,-1-26 0,1 0 0,-1 0-1,0 0 0,1 0 10,24 0-1,-24 0-11,-1 0 3,1 0-1,-1 0 1,0 0 14,1 0-12,-1 0-5,26 0 3,-26 0 0,0 0 1,1 0 6,-1 0-8,1 0 1,-1 0-2,0 0 2,1 0 1,-1 0-4,0 0 11,1 0-9,-1 0 1,1 0-1,-1 0 1,0 0 7,26 0-7,-26 0-1,26 0 1,-26 0-1,1 0 9,-1 0-9,1 0 1,24 0-1,-24 0 1,-1 0 0,0 0 8,1 0-9,-1 0 1,1 0-2,-1 0 1,0 0 0,1 0 19,-1 0-19,0 0-2,1 0 26,-1 0-24,0 0 9,1 0 15,25 0-18,-26 0-5,0 0 0,1 0-1,-1 0 3,0 0 3,1 0-4,-1 0-3,26 0 1,-26 0 4,1 0 1,-1 0 3,0 0-7,1 0 0,-1 0 1,0 0-4,1 0 3,-1 0 0,1 0-1,-1 0 0,0 0 1,1 0 0,-1 0-1,0 0 10,1 0-11,25 0 9,-26 0-7,0 0 6</inkml:trace>
    </iact:actionData>
  </iact:action>
  <iact:action type="add" startTime="53425">
    <iact:property name="dataType"/>
    <iact:actionData xml:id="d2">
      <inkml:trace xmlns:inkml="http://www.w3.org/2003/InkML" xml:id="stk2" contextRef="#ctx0" brushRef="#br0">10730 12937 0,'26'0'710,"-1"26"-693,0-26-13,1 0 4,-1 0 2,0 25 3,26-25-6,-26 0 8,1 0-6,-1 0-3,1 0 2,-1 0 2,0 0 4,26 0-8,-26 26 9,1-26-7,-1 0 7,1 0 0,-1 0 11,0 0-15,1 0 12,24 0-8,-24 0 1,-1 0 8,0 0-10,1 0-7,-1 0 0,1 0 0,-1 0 24,0 0-1,1 0-5,-1 0-20,0 0 3,1 0 2,-1 0 3,1 0-6,-1 0 8,26 0-7,-26 0-1,26 0 0,-26 0 1,0 0 7,1 0-7,-1 0 0,26 0-1,-26 0 1,1 0-1,-1 0 9,0 0-8,1 0 0,-1 0-3,1 0 3,-1 0 0,0 0 0,1 0-2,-1 0 3,0 0 13,1 0-14,-1 0 1,0 0 12,26 0-4</inkml:trace>
    </iact:actionData>
  </iact:action>
  <iact:action type="add" startTime="56218">
    <iact:property name="dataType"/>
    <iact:actionData xml:id="d3">
      <inkml:trace xmlns:inkml="http://www.w3.org/2003/InkML" xml:id="stk3" contextRef="#ctx0" brushRef="#br0">13089 12937 0,'26'0'333,"-1"0"-328,1 0 2,-1 0 1,0 0-1,1 0 1,-1 0 0,0 0-1,1 0 1,24 26-1,-24-26 0,25 0 1,25 0-1,-26 0 1,1 25 0,0-25-1,-26 0 0,-25 26 1,51-26 0,-26 0-1,26 0 3,-26 0-4,1 0 1,-1 0 0,1 0 16,24 0-8,-24 25 1,-1-25-9,0 25 0,1-25 11,-1 0-14,0 0 5,1 0-2,25 0 10,-26 26-11,0-26 16,1 0-14,-1 0-1,0 0 1,26 0 0,25 0-2,-25 0 3,0 0-1,-26 0 7,0 0-4,52 0 4,-52 0-11,0 0 4,1 0 22,-1 0-23,0 0 1,1 0 1,-1 0-1,26 0-3,-26 0 10,1 0-7,-1 0 0,0 0-2,26 0 1,0 0 10,-26 0-9,1 0-2,-1 0 2,0 0-1,1 0 1,-1 0 29,0 0-20,26 0-11,-25 0 17,-1 0-16,0 0 16,1 0-7,-1 0 114,0 0-125,1 0 3,24 0 1,-24 0 4,-1-26-5,1 26 0,-1 0 0,0 0-1</inkml:trace>
    </iact:actionData>
  </iact:action>
  <iact:action type="add" startTime="58103">
    <iact:property name="dataType"/>
    <iact:actionData xml:id="d4">
      <inkml:trace xmlns:inkml="http://www.w3.org/2003/InkML" xml:id="stk4" contextRef="#ctx0" brushRef="#br0">13166 13293 0,'76'0'295,"-51"0"-289,0 0 4,1 0-2,-1 0 5,0 0-6,1 0 1,25 0-1,-26 0 1,0 0 6,1 0 2,-1 0-9,0 0 1,1 0 0,-1 0-1,1 0 0,-1 0 2,0 0-2,1 0 0,-1-26 0,0 26 0,1 0 1,-1 0 9,26 0 5,-26 0-7,1 0-1,-1 0-4,0 0-5,1 0 12,-1 0-11,0 0 3,26 0-2,0-25 2,-26 25-4,1 0 2,-1 0 1,0 0 0,1 0 1,-1 0-4,26 0 4,0 0-2,-26 0 8,0 0-7,1 0-1,-1 0 0,0 0 1,26 0 0,-26 0 7,26 0-7,-25 0-1,-1 0 1,0 0 0,26 0 13,-26 0-12,1 0-2,-1 0 0,1 0 1,-1 0 7,0 0 8,1 0-16,24 0 16,-24 0-6,-1 0-2,0 0 15,1 0-20,-1 0 9,1 0-12,-1 0 9,26 0-2,-26 0 32,0 0-39,1 0 0,-1 0 1,1 0 8,-1 0-2,26 0 17,-26 0-16,0 0-5,1 0 11,-1 0-15,0 0 11,1 0-10,-1 0 1,1 0-1,24 0 1,-24 0 0,-1 0 13,0 0-14,1 0 15,-1 0-14,1 0 8,-1 0 6,0 0-6</inkml:trace>
    </iact:actionData>
  </iact:action>
  <iact:action type="add" startTime="70618">
    <iact:property name="dataType"/>
    <iact:actionData xml:id="d5">
      <inkml:trace xmlns:inkml="http://www.w3.org/2003/InkML" xml:id="stk5" contextRef="#ctx0" brushRef="#br0">18544 11593 0,'-26'51'220,"1"-1"-207,-1 1-4,1 0-1,25-26-1,-25 1 3,25 24-6,0-24 4,-26-1 0,1 1-1,-26 75 1,51-50 0,0-26 3,-25 0-7,25 1 3,0-1 0,-25 51 1,25-50 0,-26 24 2,26-24-6,0-1 6,-25 0 4,25 26-7,-26-25 0,26-1 1,0 0 0,0 1 7,0-1-7,0 0 6,0 1-7,-25 24 1,25-24 8,0-1 14</inkml:trace>
    </iact:actionData>
  </iact:action>
  <iact:action type="add" startTime="71766">
    <iact:property name="dataType"/>
    <iact:actionData xml:id="d6">
      <inkml:trace xmlns:inkml="http://www.w3.org/2003/InkML" xml:id="stk6" contextRef="#ctx0" brushRef="#br0">18594 11542 0,'26'0'285,"-1"26"-267,-25-1-12,25 0 2,1 1-1,-1-1 0,-25 0 2,26 1-4,-26-1 7,0 1-8,50-1 3,-24 0 1,-26 1 2,25-26-5,0 25 3,-25 26-1,0-26 1,0 1 0,26 24-1,-26-24 0,25-26 1,-25 25-1,0 0 1,0 26 0,25-26-1,-25 1 0,0-1 10,0 1-10,0-1 1,0 0-2,0 1 2,0 24-1,0-24 16,0-1-16,0 0 16,0 1 0,26-1 7,-26 1-23,51 24 100</inkml:trace>
    </iact:actionData>
  </iact:action>
  <iact:action type="add" startTime="73214">
    <iact:property name="dataType"/>
    <iact:actionData xml:id="d7">
      <inkml:trace xmlns:inkml="http://www.w3.org/2003/InkML" xml:id="stk7" contextRef="#ctx0" brushRef="#br0">18087 12937 0,'76'0'296,"-51"0"-291,1 0 3,25 0 2,-26 0 2,0 0-4,1 0 0,24 0 2,-24 0-6,-1 0 4,0 0 7,1 0-6,-1 0-2,1 0 0,-1 0 0,0 0 0,1 0 2,-1 0-2,0 0 0,1 0 16,-1 0-16,1 0 1,-1 0 22,26 0-14,-26 0-9,0 0 3,1 0 2,-1 0-4,0 0 15,1 0-16,-1 0 1,26 0-1</inkml:trace>
    </iact:actionData>
  </iact:action>
  <iact:action type="add" startTime="10766">
    <iact:property name="dataType"/>
    <iact:actionData xml:id="d8">
      <inkml:trace xmlns:inkml="http://www.w3.org/2003/InkML" xml:id="stk8" contextRef="#ctx0" brushRef="#br0">19431 12202 0,'26'25'306,"-26"1"-299,0-1-5,25-25 14,-25 25-1,26-25 22,-26 26-29,0-1 0,25-25-1,-25 25 0,0 26 23,25-26 17,-25 1 88,0-1-44</inkml:trace>
    </iact:actionData>
  </iact:action>
  <iact:action type="add" startTime="12207">
    <iact:property name="dataType"/>
    <iact:actionData xml:id="d9">
      <inkml:trace xmlns:inkml="http://www.w3.org/2003/InkML" xml:id="stk9" contextRef="#ctx0" brushRef="#br0">19837 12176 0,'0'26'388,"-50"-1"-385,50 1 5,0-1-1,-26 0 0,26 1 17</inkml:trace>
    </iact:actionData>
  </iact:action>
  <iact:action type="remove" startTime="15595">
    <iact:property name="style" value="instant"/>
    <iact:actionData xml:id="d10" ref="#d8"/>
  </iact:action>
  <iact:action type="add" startTime="15606">
    <iact:property name="dataType" value="strokeEraser"/>
    <iact:actionData xml:id="d11">
      <inkml:trace xmlns:inkml="http://www.w3.org/2003/InkML" xml:id="stk10" contextRef="#ctx0" brushRef="#br1">26916 16919 0</inkml:trace>
    </iact:actionData>
  </iact:action>
  <iact:action type="add" startTime="16667">
    <iact:property name="dataType" value="strokeEraser"/>
    <iact:actionData xml:id="d12">
      <inkml:trace xmlns:inkml="http://www.w3.org/2003/InkML" xml:id="stk11" contextRef="#ctx0" brushRef="#br1">27119 16919 0</inkml:trace>
    </iact:actionData>
  </iact:action>
  <iact:action type="remove" startTime="17902">
    <iact:property name="style" value="instant"/>
    <iact:actionData xml:id="d13" ref="#d9"/>
  </iact:action>
  <iact:action type="add" startTime="17609">
    <iact:property name="dataType" value="strokeEraser"/>
    <iact:actionData xml:id="d14">
      <inkml:trace xmlns:inkml="http://www.w3.org/2003/InkML" xml:id="stk12" contextRef="#ctx0" brushRef="#br1">27093 16691 0,'0'25'219,"0"1"-210,0 24 7,26 1 1,24-25 0,-24 24 1,50 1-4,-76-26 2,51 1 1,-26-26 0,0 0 0,-25 25-1,26-25 0,-1 25 1,-25 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7221E-7892-47F8-9AA3-7102B121AC40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CB98E-7B7F-47BF-9EA8-B2CF5F165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2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CB98E-7B7F-47BF-9EA8-B2CF5F1653C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20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7E065-D13C-4E07-8185-EB09B5DF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0116B1-3C59-4783-BDFA-9BCC71F18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CA1D85-E88E-4DBC-B44D-E0A885C2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837A65-BC9E-4711-B2DB-FA4BD208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B07D8A-5562-4F7A-88A1-3F02EDD8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44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E918E-ACD1-40FE-AE28-70F3A73E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3433CE-A34A-4072-98A9-0CD0986F4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DBE0DE-0834-40FE-A18A-8AC3C79F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83CEE-20B4-4622-85FF-752E3B40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8BDB87-973A-4A4C-A5A4-327DFDAF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9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F02FB-A623-4BC4-A74B-77FABF5EC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F42820-CA39-42BF-8C8A-F254F8F5D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A7D1CF-2D16-446B-AB75-C72B0FF7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E16EFD-9E43-43D2-9D36-B56F587E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3F0057-F872-4197-A17A-703B15A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36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74430-B32A-4C18-8DEE-0BC17A7B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C93B4-CF84-4516-A10F-39AD7C62C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8C48F-320D-46E8-BEFB-6974260B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7F72FC-DAA1-4D05-B65E-C98BAC47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4E2E0-C585-42AE-9A42-A4E204BF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41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59889-F5FE-4372-97CD-5BAB0B23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4A9400-BADC-4E1F-A3DC-346A28850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31B9AA-B67A-418B-A629-2886848D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0BA984-9148-45B6-A9B4-1CD058E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E1C94-C3BF-4B68-AF0A-1436D8A2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72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8E99D-ED01-41FE-AEA6-172433D2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B65C23-48CA-40E0-A3DA-5158DF15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586CE3-10F7-4E7A-A245-81077ABA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C74411-882C-4418-B309-45A97396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91DCEE-C357-44CD-B4DF-436ED39E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4C2389-3011-4399-85B9-0A956FD5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22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27159-D856-41F7-B4F1-FB5B1F89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D0E4B-F1E3-40C2-9883-01FDCB42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0AE407-5AE4-404A-A043-01383CFC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452416-9E37-469F-8944-8AB29A77D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0B3645-F141-4B49-B989-5BF030C88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44F1DD-0234-43BA-AD46-6341488C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4B107E-EA6C-48F1-8CE4-E554CE36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ABD5DF-B769-4A1F-81B7-D4C75EF8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76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3D7B8-0554-48A7-9CD9-9BE8FEB6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001DFA-91C2-4C1B-A5A0-251EF4C6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68A0B5-8ADB-4154-A539-F996476B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1639B8-BE21-4EA0-9C94-2092365C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99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91648C-9927-4D51-9D40-FF381C94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1DDDE2-3BA2-4FAB-AFB0-BCEFF8D0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6B28FF-0A76-4EB0-B9A3-E0837077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9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267E1-51A4-491A-93C9-DC70A287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4BA068-F3CC-48C4-BF60-8E45ED275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1DA340-25E1-444E-A748-1C076253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27851A-06E1-49EC-808E-32325634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C5503B-7EF2-4F5A-8D64-52F7C6B0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0A57-1A35-4329-A312-40D8EBAA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66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6DE6F-D14F-4789-A2DB-28499384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FB185A-E992-42E8-9414-8405D7B97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08B989-2E0C-4DE2-8507-5D2A8FDB2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B1C6D1-0752-4275-9C1B-F52CF548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99D388-B2F5-4BDE-93C7-213CDE82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78106-9701-4362-8928-104BB887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36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DA92C-F691-4688-8D00-B433DF14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5008C2-B3BD-4E52-A469-46F11074D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1D429-7C38-4667-BEEC-A0B68E04D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0514-4047-4C82-9C52-884D327A62B1}" type="datetimeFigureOut">
              <a:rPr lang="ru-RU" smtClean="0"/>
              <a:t>26.09.2021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485589-80EC-47F2-8C60-083DF979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B8F33-644D-4AE8-AE02-62CA07BE8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B798-BD3C-47E1-880E-0480852B2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8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microsoft.com/office/2011/relationships/inkAction" Target="../ink/inkAction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C37A4-467E-453F-8642-3B956A48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1631"/>
            <a:ext cx="9144000" cy="1154737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DES PROFESSIONS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AD627F-F40A-4A81-9741-825E6B6F627E}"/>
              </a:ext>
            </a:extLst>
          </p:cNvPr>
          <p:cNvSpPr/>
          <p:nvPr/>
        </p:nvSpPr>
        <p:spPr>
          <a:xfrm>
            <a:off x="7284720" y="5083049"/>
            <a:ext cx="4701978" cy="1154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Курсы французского языка (начальный уровень А1)</a:t>
            </a:r>
          </a:p>
        </p:txBody>
      </p:sp>
    </p:spTree>
    <p:extLst>
      <p:ext uri="{BB962C8B-B14F-4D97-AF65-F5344CB8AC3E}">
        <p14:creationId xmlns:p14="http://schemas.microsoft.com/office/powerpoint/2010/main" val="26285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&quot;дни недели на французском&quot;">
            <a:extLst>
              <a:ext uri="{FF2B5EF4-FFF2-40B4-BE49-F238E27FC236}">
                <a16:creationId xmlns:a16="http://schemas.microsoft.com/office/drawing/2014/main" id="{CA5B951B-4960-4B07-9F2E-CA620A27A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571045"/>
            <a:ext cx="6299199" cy="57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1718C33B-E7C0-45CE-813A-909D12EFF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3"/>
    </mc:Choice>
    <mc:Fallback xmlns="">
      <p:transition spd="slow" advTm="26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45912D-7DE5-4627-9E6A-32A0D2288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0" b="-1780"/>
          <a:stretch/>
        </p:blipFill>
        <p:spPr>
          <a:xfrm>
            <a:off x="577850" y="425705"/>
            <a:ext cx="11036300" cy="5649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FD520EC-DF8D-47A8-A19E-78A19B8D02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080" y="1525320"/>
              <a:ext cx="10000440" cy="41828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FD520EC-DF8D-47A8-A19E-78A19B8D02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720" y="1515960"/>
                <a:ext cx="10019160" cy="4201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Звук 14">
            <a:hlinkClick r:id="" action="ppaction://media"/>
            <a:extLst>
              <a:ext uri="{FF2B5EF4-FFF2-40B4-BE49-F238E27FC236}">
                <a16:creationId xmlns:a16="http://schemas.microsoft.com/office/drawing/2014/main" id="{6917043E-084C-40E5-A312-A66E6A5E2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332"/>
    </mc:Choice>
    <mc:Fallback xmlns="">
      <p:transition spd="slow" advTm="50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351577-2F9A-4015-9197-877A69A1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8" y="256032"/>
            <a:ext cx="11393423" cy="5800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6DF97A73-F10A-4F01-BA2C-699744F7AA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600" y="1717200"/>
              <a:ext cx="10219680" cy="3735000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6DF97A73-F10A-4F01-BA2C-699744F7A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240" y="1707840"/>
                <a:ext cx="10238400" cy="375372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Звук 50">
            <a:hlinkClick r:id="" action="ppaction://media"/>
            <a:extLst>
              <a:ext uri="{FF2B5EF4-FFF2-40B4-BE49-F238E27FC236}">
                <a16:creationId xmlns:a16="http://schemas.microsoft.com/office/drawing/2014/main" id="{6A291368-3736-4DA8-A60E-52E4A8B02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577"/>
    </mc:Choice>
    <mc:Fallback xmlns="">
      <p:transition spd="slow" advTm="37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Картинки по запросу &quot;прилагательные женского и мужского рода французский&quot;">
            <a:extLst>
              <a:ext uri="{FF2B5EF4-FFF2-40B4-BE49-F238E27FC236}">
                <a16:creationId xmlns:a16="http://schemas.microsoft.com/office/drawing/2014/main" id="{8A63DB55-EFCB-4F53-8EBD-B0F5548C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5" y="487680"/>
            <a:ext cx="10404830" cy="58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7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16D41F-CDA1-4A9E-82F2-70A60409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0"/>
            <a:ext cx="847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&quot;avoir negative conjugation&quot;">
            <a:extLst>
              <a:ext uri="{FF2B5EF4-FFF2-40B4-BE49-F238E27FC236}">
                <a16:creationId xmlns:a16="http://schemas.microsoft.com/office/drawing/2014/main" id="{30CA4F56-A012-4845-8EC3-00E62773D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5"/>
          <a:stretch/>
        </p:blipFill>
        <p:spPr bwMode="auto">
          <a:xfrm>
            <a:off x="162562" y="780796"/>
            <a:ext cx="5715000" cy="52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о запросу &quot;etre negative conjugation&quot;">
            <a:extLst>
              <a:ext uri="{FF2B5EF4-FFF2-40B4-BE49-F238E27FC236}">
                <a16:creationId xmlns:a16="http://schemas.microsoft.com/office/drawing/2014/main" id="{252A0DFC-7E17-4744-AB56-533494BAB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5"/>
          <a:stretch/>
        </p:blipFill>
        <p:spPr bwMode="auto">
          <a:xfrm>
            <a:off x="6314439" y="780796"/>
            <a:ext cx="5714999" cy="52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9675CE1-177C-469A-AB9B-B3A0A16532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7080" y="1808280"/>
              <a:ext cx="8676360" cy="32331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9675CE1-177C-469A-AB9B-B3A0A16532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720" y="1798920"/>
                <a:ext cx="8695080" cy="32518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Звук 19">
            <a:hlinkClick r:id="" action="ppaction://media"/>
            <a:extLst>
              <a:ext uri="{FF2B5EF4-FFF2-40B4-BE49-F238E27FC236}">
                <a16:creationId xmlns:a16="http://schemas.microsoft.com/office/drawing/2014/main" id="{902137FF-4F85-47E4-A8C9-AB7E47246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87"/>
    </mc:Choice>
    <mc:Fallback xmlns="">
      <p:transition spd="slow" advTm="11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&quot;qui est-ce qu'est-ce que c'est exercices&quot;">
            <a:extLst>
              <a:ext uri="{FF2B5EF4-FFF2-40B4-BE49-F238E27FC236}">
                <a16:creationId xmlns:a16="http://schemas.microsoft.com/office/drawing/2014/main" id="{0910E624-47D4-483F-BF07-AB12CC9D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60" y="95117"/>
            <a:ext cx="9179560" cy="642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38B98F4-CDF1-4C6D-9AEB-E21F4A0B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467360"/>
            <a:ext cx="9692640" cy="60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B9AB34-1845-43DB-8CF6-09F3295EA90A}"/>
              </a:ext>
            </a:extLst>
          </p:cNvPr>
          <p:cNvSpPr/>
          <p:nvPr/>
        </p:nvSpPr>
        <p:spPr>
          <a:xfrm>
            <a:off x="8260080" y="5466080"/>
            <a:ext cx="2773680" cy="92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0F58033A-EF4C-4481-A2E9-EABD338B35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0240" y="3771720"/>
              <a:ext cx="4758480" cy="10141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0F58033A-EF4C-4481-A2E9-EABD338B3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0880" y="3762360"/>
                <a:ext cx="4777200" cy="10328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Звук 26">
            <a:hlinkClick r:id="" action="ppaction://media"/>
            <a:extLst>
              <a:ext uri="{FF2B5EF4-FFF2-40B4-BE49-F238E27FC236}">
                <a16:creationId xmlns:a16="http://schemas.microsoft.com/office/drawing/2014/main" id="{17AC5454-5587-4D72-8EBF-21FA3B74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3612DF-B334-48C6-939F-5463F0204A46}"/>
              </a:ext>
            </a:extLst>
          </p:cNvPr>
          <p:cNvSpPr/>
          <p:nvPr/>
        </p:nvSpPr>
        <p:spPr>
          <a:xfrm>
            <a:off x="6858720" y="4104640"/>
            <a:ext cx="1706880" cy="559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Lyon</a:t>
            </a:r>
            <a:r>
              <a:rPr lang="ru-RU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892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98"/>
    </mc:Choice>
    <mc:Fallback xmlns="">
      <p:transition spd="slow" advTm="8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86679FD0A49024C990DBF628A504220" ma:contentTypeVersion="3" ma:contentTypeDescription="Создание документа." ma:contentTypeScope="" ma:versionID="1bd67a0fd822453bb5085167b2909330">
  <xsd:schema xmlns:xsd="http://www.w3.org/2001/XMLSchema" xmlns:xs="http://www.w3.org/2001/XMLSchema" xmlns:p="http://schemas.microsoft.com/office/2006/metadata/properties" xmlns:ns2="52ad687b-d88e-4c84-9e90-c56e7c0a23e1" targetNamespace="http://schemas.microsoft.com/office/2006/metadata/properties" ma:root="true" ma:fieldsID="6a452920eb1e2dd3b20786a7796a9e1f" ns2:_="">
    <xsd:import namespace="52ad687b-d88e-4c84-9e90-c56e7c0a23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687b-d88e-4c84-9e90-c56e7c0a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3D453-F163-41DB-A8EE-06E117BC5D4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E9DFB6-3EC9-4EC8-8C35-C390B64F9E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81CE9-B933-4981-A20B-4D2E95569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ad687b-d88e-4c84-9e90-c56e7c0a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13</Words>
  <Application>Microsoft Office PowerPoint</Application>
  <PresentationFormat>Кең экран</PresentationFormat>
  <Paragraphs>4</Paragraphs>
  <Slides>9</Slides>
  <Notes>1</Notes>
  <HiddenSlides>0</HiddenSlides>
  <MMClips>5</MMClips>
  <ScaleCrop>false</ScaleCrop>
  <HeadingPairs>
    <vt:vector size="6" baseType="variant">
      <vt:variant>
        <vt:lpstr>Қолданылған қаріптер</vt:lpstr>
      </vt:variant>
      <vt:variant>
        <vt:i4>5</vt:i4>
      </vt:variant>
      <vt:variant>
        <vt:lpstr>Тақырып</vt:lpstr>
      </vt:variant>
      <vt:variant>
        <vt:i4>1</vt:i4>
      </vt:variant>
      <vt:variant>
        <vt:lpstr>Слайд тақырыптары</vt:lpstr>
      </vt:variant>
      <vt:variant>
        <vt:i4>9</vt:i4>
      </vt:variant>
    </vt:vector>
  </HeadingPairs>
  <TitlesOfParts>
    <vt:vector size="15" baseType="lpstr">
      <vt:lpstr>Microsoft JhengHei UI Light</vt:lpstr>
      <vt:lpstr>Algerian</vt:lpstr>
      <vt:lpstr>Arial</vt:lpstr>
      <vt:lpstr>Calibri</vt:lpstr>
      <vt:lpstr>Calibri Light</vt:lpstr>
      <vt:lpstr>Тема Office</vt:lpstr>
      <vt:lpstr>DES PROFESSIONS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  <vt:lpstr>PowerPoint презентациясы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 PROFESSIONS</dc:title>
  <dc:creator>Zhamilya B. Nusip</dc:creator>
  <cp:lastModifiedBy>Beybarys</cp:lastModifiedBy>
  <cp:revision>36</cp:revision>
  <dcterms:created xsi:type="dcterms:W3CDTF">2021-02-07T11:53:13Z</dcterms:created>
  <dcterms:modified xsi:type="dcterms:W3CDTF">2021-09-26T15:48:53Z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0x010100186679FD0A49024C990DBF628A504220</vt:lpwstr>
  </property>
</Properties>
</file>